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kete Zoltan" initials="FZ" lastIdx="2" clrIdx="0">
    <p:extLst>
      <p:ext uri="{19B8F6BF-5375-455C-9EA6-DF929625EA0E}">
        <p15:presenceInfo xmlns:p15="http://schemas.microsoft.com/office/powerpoint/2012/main" userId="S-1-12-1-2278826142-1093090547-3274551998-221545660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63" d="100"/>
          <a:sy n="63" d="100"/>
        </p:scale>
        <p:origin x="78" y="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E641DF2-14A9-41ED-8F0C-880D0F131F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A C# halmazok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7F81ABA-B570-4122-8661-236130F0A7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858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510B89-180F-493A-BA64-59C8D9E15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</a:t>
            </a:r>
            <a:r>
              <a:rPr lang="hu-HU" dirty="0" err="1"/>
              <a:t>HashSet</a:t>
            </a:r>
            <a:r>
              <a:rPr lang="hu-HU" dirty="0"/>
              <a:t> osztály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ED92F13-1735-4EB8-A538-E65AB388C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Legtöbb programozási nyelvben léteznek halmazok, a matematikában tanult tároló szerkezetek. Ez C#-ban is létezik, és a </a:t>
            </a:r>
            <a:r>
              <a:rPr lang="hu-HU" dirty="0" err="1"/>
              <a:t>HashSet</a:t>
            </a:r>
            <a:r>
              <a:rPr lang="hu-HU" dirty="0"/>
              <a:t> osztály valósítja meg.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6527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58BD50C-70D9-4E08-BDD9-183C2B2BF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Bővebben a </a:t>
            </a:r>
            <a:r>
              <a:rPr lang="hu-HU" dirty="0" err="1"/>
              <a:t>HashSet-ről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57D18C0-8136-4411-9858-3766530A4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556932"/>
            <a:ext cx="9601195" cy="3318936"/>
          </a:xfrm>
        </p:spPr>
        <p:txBody>
          <a:bodyPr>
            <a:normAutofit/>
          </a:bodyPr>
          <a:lstStyle/>
          <a:p>
            <a:r>
              <a:rPr lang="hu-HU" dirty="0"/>
              <a:t>Listát definiál</a:t>
            </a:r>
          </a:p>
          <a:p>
            <a:r>
              <a:rPr lang="hu-HU" dirty="0" err="1"/>
              <a:t>Hash</a:t>
            </a:r>
            <a:r>
              <a:rPr lang="hu-HU" dirty="0"/>
              <a:t> összeg alapján illeszti a halmazba</a:t>
            </a:r>
          </a:p>
          <a:p>
            <a:r>
              <a:rPr lang="hu-HU" dirty="0"/>
              <a:t>Bemutató videó a jobb oldalon</a:t>
            </a:r>
          </a:p>
          <a:p>
            <a:r>
              <a:rPr lang="hu-HU" dirty="0"/>
              <a:t>Előnye: - gyors</a:t>
            </a:r>
            <a:br>
              <a:rPr lang="hu-HU" dirty="0"/>
            </a:br>
            <a:r>
              <a:rPr lang="hu-HU" dirty="0"/>
              <a:t>		   - sok elem keresése</a:t>
            </a:r>
          </a:p>
        </p:txBody>
      </p:sp>
    </p:spTree>
    <p:extLst>
      <p:ext uri="{BB962C8B-B14F-4D97-AF65-F5344CB8AC3E}">
        <p14:creationId xmlns:p14="http://schemas.microsoft.com/office/powerpoint/2010/main" val="584297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almaz">
            <a:hlinkClick r:id="" action="ppaction://media"/>
            <a:extLst>
              <a:ext uri="{FF2B5EF4-FFF2-40B4-BE49-F238E27FC236}">
                <a16:creationId xmlns:a16="http://schemas.microsoft.com/office/drawing/2014/main" id="{806CD970-B73C-43B8-9F1D-773AF1A5B5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2172" y="601462"/>
            <a:ext cx="7907655" cy="565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077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4092F52-56A1-434E-8999-20FCF2CBB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ADF8EA-E223-4B7C-A50B-7FD3D69A0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13755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kus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68</TotalTime>
  <Words>61</Words>
  <Application>Microsoft Office PowerPoint</Application>
  <PresentationFormat>Szélesvásznú</PresentationFormat>
  <Paragraphs>8</Paragraphs>
  <Slides>5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8" baseType="lpstr">
      <vt:lpstr>Arial</vt:lpstr>
      <vt:lpstr>Garamond</vt:lpstr>
      <vt:lpstr>Organikus</vt:lpstr>
      <vt:lpstr>A C# halmazok</vt:lpstr>
      <vt:lpstr>A HashSet osztály</vt:lpstr>
      <vt:lpstr>Bővebben a HashSet-ről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halmazok</dc:title>
  <dc:creator>Fekete Zoltan</dc:creator>
  <cp:lastModifiedBy>Fekete Zoltan</cp:lastModifiedBy>
  <cp:revision>7</cp:revision>
  <dcterms:created xsi:type="dcterms:W3CDTF">2023-11-10T12:15:30Z</dcterms:created>
  <dcterms:modified xsi:type="dcterms:W3CDTF">2023-11-10T13:23:41Z</dcterms:modified>
</cp:coreProperties>
</file>

<file path=docProps/thumbnail.jpeg>
</file>